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6" d="100"/>
          <a:sy n="66" d="100"/>
        </p:scale>
        <p:origin x="952" y="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in a suit&#10;&#10;Description automatically generated">
            <a:extLst>
              <a:ext uri="{FF2B5EF4-FFF2-40B4-BE49-F238E27FC236}">
                <a16:creationId xmlns:a16="http://schemas.microsoft.com/office/drawing/2014/main" id="{24262AF2-B13B-95C6-4092-D1CFB73404A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470" r="16470"/>
          <a:stretch>
            <a:fillRect/>
          </a:stretch>
        </p:blipFill>
        <p:spPr/>
      </p:pic>
      <p:pic>
        <p:nvPicPr>
          <p:cNvPr id="37" name="Picture Placeholder 36" descr="A person and a child smiling&#10;&#10;Description automatically generated">
            <a:extLst>
              <a:ext uri="{FF2B5EF4-FFF2-40B4-BE49-F238E27FC236}">
                <a16:creationId xmlns:a16="http://schemas.microsoft.com/office/drawing/2014/main" id="{7B97667C-B454-C0BC-FEF2-A580C57761E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13292" b="13292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2530459" cy="3231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4A4A49"/>
                </a:solidFill>
                <a:latin typeface="Century Gothic" panose="020F0302020204030204"/>
              </a:rPr>
              <a:t>Human Rights &amp; Inclusion Officer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8 months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4A4A49"/>
                </a:solidFill>
                <a:latin typeface="Century Gothic" panose="020F0302020204030204"/>
              </a:rPr>
              <a:t>Barry Callebaut, International Cocoa Initiative, </a:t>
            </a:r>
            <a:r>
              <a:rPr lang="en-US" sz="1100" b="0" dirty="0" err="1">
                <a:solidFill>
                  <a:srgbClr val="4A4A49"/>
                </a:solidFill>
                <a:latin typeface="Century Gothic" panose="020F0302020204030204"/>
              </a:rPr>
              <a:t>Winrock</a:t>
            </a:r>
            <a:r>
              <a:rPr lang="en-US" sz="1100" b="0" dirty="0">
                <a:solidFill>
                  <a:srgbClr val="4A4A49"/>
                </a:solidFill>
                <a:latin typeface="Century Gothic" panose="020F0302020204030204"/>
              </a:rPr>
              <a:t> International, </a:t>
            </a:r>
            <a:r>
              <a:rPr lang="en-US" sz="1100" b="0" dirty="0" err="1">
                <a:solidFill>
                  <a:srgbClr val="4A4A49"/>
                </a:solidFill>
                <a:latin typeface="Century Gothic" panose="020F0302020204030204"/>
              </a:rPr>
              <a:t>Kuapa</a:t>
            </a:r>
            <a:r>
              <a:rPr lang="en-US" sz="1100" b="0" dirty="0">
                <a:solidFill>
                  <a:srgbClr val="4A4A49"/>
                </a:solidFill>
                <a:latin typeface="Century Gothic" panose="020F0302020204030204"/>
              </a:rPr>
              <a:t> </a:t>
            </a:r>
            <a:r>
              <a:rPr lang="en-US" sz="1100" b="0" dirty="0" err="1">
                <a:solidFill>
                  <a:srgbClr val="4A4A49"/>
                </a:solidFill>
                <a:latin typeface="Century Gothic" panose="020F0302020204030204"/>
              </a:rPr>
              <a:t>Kokoo</a:t>
            </a:r>
            <a:r>
              <a:rPr lang="en-US" sz="1100" b="0" dirty="0">
                <a:solidFill>
                  <a:srgbClr val="4A4A49"/>
                </a:solidFill>
                <a:latin typeface="Century Gothic" panose="020F0302020204030204"/>
              </a:rPr>
              <a:t> Farmers Union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146193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100" b="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Ofi operates across multiple continents, allowing me to work with diverse personalities from various regions. </a:t>
            </a:r>
            <a:r>
              <a:rPr lang="en-US" sz="1100" b="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will broaden my network and enhance my professional experience with people from different cultural backgrounds."</a:t>
            </a:r>
            <a:endParaRPr lang="en-IN" sz="1100" b="0" kern="100" dirty="0">
              <a:solidFill>
                <a:srgbClr val="00000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231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4A4A49"/>
                </a:solidFill>
                <a:latin typeface="Century Gothic" panose="020F0302020204030204"/>
              </a:rPr>
              <a:t>Janet </a:t>
            </a:r>
            <a:r>
              <a:rPr lang="en-US" sz="1100" b="0" dirty="0" err="1">
                <a:solidFill>
                  <a:srgbClr val="4A4A49"/>
                </a:solidFill>
                <a:latin typeface="Century Gothic" panose="020F0302020204030204"/>
              </a:rPr>
              <a:t>Ampomah</a:t>
            </a:r>
            <a:r>
              <a:rPr lang="en-US" sz="1100" b="0" dirty="0">
                <a:solidFill>
                  <a:srgbClr val="4A4A49"/>
                </a:solidFill>
                <a:latin typeface="Century Gothic" panose="020F0302020204030204"/>
              </a:rPr>
              <a:t> (My wife)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231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4A4A49"/>
                </a:solidFill>
                <a:latin typeface="Century Gothic" panose="020F0302020204030204"/>
              </a:rPr>
              <a:t>Watching football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Banku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and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okro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stew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231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4A4A49"/>
                </a:solidFill>
                <a:latin typeface="Century Gothic" panose="020F0302020204030204"/>
              </a:rPr>
              <a:t>I love you, Lord (By </a:t>
            </a:r>
            <a:r>
              <a:rPr lang="en-US" sz="1100" b="0" dirty="0" err="1">
                <a:solidFill>
                  <a:srgbClr val="4A4A49"/>
                </a:solidFill>
                <a:latin typeface="Century Gothic" panose="020F0302020204030204"/>
              </a:rPr>
              <a:t>Cece</a:t>
            </a:r>
            <a:r>
              <a:rPr lang="en-US" sz="1100" b="0" dirty="0">
                <a:solidFill>
                  <a:srgbClr val="4A4A49"/>
                </a:solidFill>
                <a:latin typeface="Century Gothic" panose="020F0302020204030204"/>
              </a:rPr>
              <a:t> </a:t>
            </a:r>
            <a:r>
              <a:rPr lang="en-US" sz="1100" b="0" dirty="0" err="1">
                <a:solidFill>
                  <a:srgbClr val="4A4A49"/>
                </a:solidFill>
                <a:latin typeface="Century Gothic" panose="020F0302020204030204"/>
              </a:rPr>
              <a:t>Winans</a:t>
            </a:r>
            <a:r>
              <a:rPr lang="en-US" sz="1100" b="0" dirty="0">
                <a:solidFill>
                  <a:srgbClr val="4A4A49"/>
                </a:solidFill>
                <a:latin typeface="Century Gothic" panose="020F0302020204030204"/>
              </a:rPr>
              <a:t>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David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Oppong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‘David’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9848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I collect postcards from every place I travel- my fridge is basically a world map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027463" y="4928060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5" name="Picture Placeholder 4" descr="A person holding a tennis racket&#10;&#10;Description automatically generated">
            <a:extLst>
              <a:ext uri="{FF2B5EF4-FFF2-40B4-BE49-F238E27FC236}">
                <a16:creationId xmlns:a16="http://schemas.microsoft.com/office/drawing/2014/main" id="{E86544B6-3D0E-393E-65D5-8D7983B75B6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/>
          <a:srcRect t="10731" b="107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10011</TotalTime>
  <Words>178</Words>
  <Application>Microsoft Office PowerPoint</Application>
  <PresentationFormat>Widescreen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David Oppong</cp:lastModifiedBy>
  <cp:revision>82</cp:revision>
  <dcterms:created xsi:type="dcterms:W3CDTF">2022-11-27T12:58:00Z</dcterms:created>
  <dcterms:modified xsi:type="dcterms:W3CDTF">2025-07-06T06:19:48Z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